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C4EC-496A-9762-553E-150D2C215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D6CE89-668E-6543-078A-FA4303CEC3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43C35-CCB8-635B-021B-0A6014752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D7FF0-DD6A-4B76-FE5D-233C32FE9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83352-22AD-2451-ECEF-27A291861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953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A2887-9CD9-2320-B426-8161135E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597FD-2A02-9E39-7AEF-3E2980D1B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26B11-684B-AD8F-35EC-0C230BB6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3E6D3-598D-5C14-A33D-E16598BAE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32468-01A7-58B7-6EF8-6A66DFFD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84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9664DF-A8CF-0BDD-809C-99BF58592C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079446-A50D-7F64-523F-FE3B0483C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1F77B-2955-5FC9-28B9-7BE4ABAA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D16B3-C227-168E-5015-030EB959F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0106B-8573-6299-AF9E-374F24F71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6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A7E90-F306-4E65-E897-921086223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A9E19-E40E-D00D-C27B-BCDC68E5C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EB195-FEA5-EF52-A0FA-6E3361908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72DF8-72CD-08DB-5BA5-3B3D1400A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F532F-B518-DA09-4C5C-74B4A1641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272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5D0E5-89B2-6ABB-A9F2-045671C67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A205D-FC01-F677-57E6-D6C4FD836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75A6D-5AA6-CC88-4393-F36714186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6DFEC-BB86-E0B7-3867-B1A3712EC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EA8F-D035-BCD7-F2C4-844B2F174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02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F683A-7D4E-CF38-3E2A-B7AC3C8B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CAFBE-11AB-31EF-5CD5-35DB029E11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A8A97-2D50-268A-47F0-AF70516386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4DFB0-B96D-221F-B245-E1AC5850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EA41F-B829-3680-69C0-AA1B6AAA9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4474B-6CB7-7CAB-1512-78B43D49F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279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59A50-98C9-3BA7-E9DE-8E37B95D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D716-1DBC-3A0D-7C48-A4B719DC4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5CAE1-0827-5DD2-0782-10B410845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13DB53-BD1F-77EF-2489-D97D6EDC1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5F40E-877A-A609-C4D0-8B3E42F11B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08D467-CF38-BCE0-F61C-8777C226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25BC6D-DB68-B7DF-6018-D9774A2AF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1F226B-395F-47FA-DD81-09BFE856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11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172DA-7748-C801-8F8A-16CE71F8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7224BC-4E90-1821-10F3-2A979D3A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18A67-6586-F9FF-74D1-A018B99FF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F7949-7FB4-69B7-23F5-2C01A6AB5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4944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3262E6-90C1-A28D-1F80-22ED5B8A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A224DB-4607-F0AC-A4AA-F8A966C95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6FD2C-2270-C0B7-4D08-E9363AEC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034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AF9FB-8927-55A6-379A-50ED9CED1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027D1-2DA7-97B7-EB46-F901D78E4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9108F-3C54-34A7-7418-C46A0B3CC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06EC2-9943-AE05-164B-50E06729C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ED7B7-6EE1-ACB2-66D2-7511B9AA2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614C2-089D-6BAC-646F-DC8C9D94F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656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0A697-E1BB-AAE4-ECFD-A53273D2B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F801E7-67D6-8219-8177-DB52CF9D74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F81A1-028C-6EE3-D4E8-CCFE27FC9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23BCD-6E75-B217-9392-75D23BCD9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B4AA0-C9B1-86AA-DD87-8B550B023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123CC-FB3F-DB19-F2DD-B4F72084B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117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E801D0-1D83-FBC4-A221-B75A1850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7AC8A-57A4-EF2B-700C-799DEF866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E460E-4BCD-CDB0-833C-3D09AA624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9B13D-1A79-470B-88A8-C91FB951A9DC}" type="datetimeFigureOut">
              <a:rPr lang="en-IN" smtClean="0"/>
              <a:t>22-02-2025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7A093-5554-428D-771A-63BD7411F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62939-10FB-63EE-1698-55CC54DEB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7621D-E24B-4B31-AE73-64697E9E49C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913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01212-3A77-5839-42D9-721B324146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E82C0-DCDC-9425-86B9-ADD13A258E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44A2A5-0391-467C-B7C4-233BDD02D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23" y="963560"/>
            <a:ext cx="10805652" cy="58944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5376871-0DBE-FB61-D042-CB381BC8F719}"/>
              </a:ext>
            </a:extLst>
          </p:cNvPr>
          <p:cNvSpPr/>
          <p:nvPr/>
        </p:nvSpPr>
        <p:spPr>
          <a:xfrm>
            <a:off x="3054685" y="106958"/>
            <a:ext cx="60826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Correlation Heatmap</a:t>
            </a:r>
            <a:endParaRPr lang="en-IN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8582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F82BA-F000-43C5-98D3-BCA429BAB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6D40E7-0B5A-4CEC-AE61-EBB99A955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4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96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EBA19-1C4B-4042-89A2-C12F59067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6C0903-34EB-49E3-BC2F-B586D3343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C39B3-7863-48AF-9315-C392BBE34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87D0C9-DA5E-4EDE-AA8D-1AE987A7A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923" y="0"/>
            <a:ext cx="12104077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5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B3FDA-48A0-42E8-B72A-F2E516071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D95CE2-2862-4867-8371-21BD0BE28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34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FF8AB-61DA-D7A4-4539-72CD77586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E5E51A-B005-23FF-CA4A-CDB659F5D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02658"/>
            <a:ext cx="10095271" cy="525534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D5C12B0-83CF-97DB-A88A-4F3573CE60C6}"/>
              </a:ext>
            </a:extLst>
          </p:cNvPr>
          <p:cNvSpPr/>
          <p:nvPr/>
        </p:nvSpPr>
        <p:spPr>
          <a:xfrm>
            <a:off x="2661806" y="522227"/>
            <a:ext cx="57278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Employment trends</a:t>
            </a:r>
          </a:p>
        </p:txBody>
      </p:sp>
    </p:spTree>
    <p:extLst>
      <p:ext uri="{BB962C8B-B14F-4D97-AF65-F5344CB8AC3E}">
        <p14:creationId xmlns:p14="http://schemas.microsoft.com/office/powerpoint/2010/main" val="3781108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68C23-9511-9E17-5D71-A73FBAB34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8A0A33-FEC6-C196-54E1-172DFE180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3665"/>
            <a:ext cx="10350910" cy="523076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E586BC-D51F-8836-AF9D-DEFF9CF57C5F}"/>
              </a:ext>
            </a:extLst>
          </p:cNvPr>
          <p:cNvSpPr/>
          <p:nvPr/>
        </p:nvSpPr>
        <p:spPr>
          <a:xfrm>
            <a:off x="2189755" y="492730"/>
            <a:ext cx="76477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Male </a:t>
            </a:r>
            <a:r>
              <a:rPr lang="en-US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Employement</a:t>
            </a:r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trends</a:t>
            </a:r>
          </a:p>
        </p:txBody>
      </p:sp>
    </p:spTree>
    <p:extLst>
      <p:ext uri="{BB962C8B-B14F-4D97-AF65-F5344CB8AC3E}">
        <p14:creationId xmlns:p14="http://schemas.microsoft.com/office/powerpoint/2010/main" val="3352811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ABA4-5114-8F70-9A3A-48AEBCBB9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F51C3A-34A2-6823-0137-9F8449D4C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60" y="1396181"/>
            <a:ext cx="10695039" cy="546181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FD2AAB-90AF-6623-6A4E-E631797A57AC}"/>
              </a:ext>
            </a:extLst>
          </p:cNvPr>
          <p:cNvSpPr/>
          <p:nvPr/>
        </p:nvSpPr>
        <p:spPr>
          <a:xfrm>
            <a:off x="1838510" y="472851"/>
            <a:ext cx="79250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Female Employment trends</a:t>
            </a:r>
          </a:p>
        </p:txBody>
      </p:sp>
    </p:spTree>
    <p:extLst>
      <p:ext uri="{BB962C8B-B14F-4D97-AF65-F5344CB8AC3E}">
        <p14:creationId xmlns:p14="http://schemas.microsoft.com/office/powerpoint/2010/main" val="2910822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DB84-32C1-4EA4-9AE9-D7E5BBBA1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6372FE-3D17-4DD6-BFBC-6BC9D00D2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76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5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B400C-7383-4890-B706-233BA7B3F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FF636B-81E4-4921-B7B6-D49D9F94C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252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B003-B090-46F5-BE54-E4D778503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53ACF4-32AB-4274-8AC5-F460DA6581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84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0E77-D4F6-442A-88B9-212529C12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979954-6381-4D59-AEEB-071A8E0C6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9131"/>
            <a:ext cx="12045461" cy="66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879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69BAF-06C1-4EBD-A90A-F115BF9F8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DDEC50-2E9A-4452-8DB4-FEFA685F9B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522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</Words>
  <Application>Microsoft Office PowerPoint</Application>
  <PresentationFormat>Widescreen</PresentationFormat>
  <Paragraphs>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Dhiraj P</dc:creator>
  <cp:lastModifiedBy>Maris R</cp:lastModifiedBy>
  <cp:revision>12</cp:revision>
  <dcterms:created xsi:type="dcterms:W3CDTF">2025-02-22T05:03:23Z</dcterms:created>
  <dcterms:modified xsi:type="dcterms:W3CDTF">2025-02-22T05:45:58Z</dcterms:modified>
</cp:coreProperties>
</file>

<file path=docProps/thumbnail.jpeg>
</file>